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011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41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89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001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390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13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079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855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427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999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56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43D1C-3F67-49C0-B591-BFDEECCF6539}" type="datetimeFigureOut">
              <a:rPr lang="en-IN" smtClean="0"/>
              <a:pPr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1E2EB-E0BA-454A-9A5D-22B16C463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554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43786" y="451431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</a:pPr>
            <a:endParaRPr lang="en-US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838200" y="304800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4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Fundraising - Categories</a:t>
            </a:r>
            <a:endParaRPr lang="en-US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657600" y="4648200"/>
            <a:ext cx="3048000" cy="1524000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 smtClean="0"/>
          </a:p>
          <a:p>
            <a:pPr algn="ctr"/>
            <a:r>
              <a:rPr lang="en-US" sz="2000" b="1" dirty="0" smtClean="0"/>
              <a:t>Friend</a:t>
            </a:r>
          </a:p>
          <a:p>
            <a:pPr algn="ctr"/>
            <a:r>
              <a:rPr lang="en-US" sz="2000" b="1" dirty="0" smtClean="0"/>
              <a:t>C</a:t>
            </a:r>
            <a:r>
              <a:rPr lang="en-US" sz="2000" dirty="0" smtClean="0"/>
              <a:t>ommits to raise funds</a:t>
            </a:r>
          </a:p>
          <a:p>
            <a:pPr algn="ctr"/>
            <a:r>
              <a:rPr lang="en-US" sz="2000" dirty="0" smtClean="0"/>
              <a:t>  No targets!</a:t>
            </a:r>
          </a:p>
          <a:p>
            <a:pPr algn="ctr"/>
            <a:r>
              <a:rPr lang="en-US" sz="2000" dirty="0" smtClean="0"/>
              <a:t>Just the best possible</a:t>
            </a:r>
          </a:p>
          <a:p>
            <a:pPr algn="ctr"/>
            <a:endParaRPr lang="en-IN" sz="2000" b="1" dirty="0">
              <a:latin typeface="Tahoma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 rot="10800000" flipV="1">
            <a:off x="5791200" y="1981200"/>
            <a:ext cx="3200400" cy="1676400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 smtClean="0">
              <a:latin typeface="Tahoma" pitchFamily="34" charset="0"/>
            </a:endParaRPr>
          </a:p>
          <a:p>
            <a:pPr algn="ctr"/>
            <a:endParaRPr lang="en-US" sz="2000" b="1" dirty="0" smtClean="0">
              <a:latin typeface="Tahoma" pitchFamily="34" charset="0"/>
            </a:endParaRPr>
          </a:p>
          <a:p>
            <a:pPr algn="ctr"/>
            <a:endParaRPr lang="en-US" sz="2000" b="1" dirty="0" smtClean="0">
              <a:latin typeface="Tahoma" pitchFamily="34" charset="0"/>
            </a:endParaRPr>
          </a:p>
          <a:p>
            <a:pPr algn="ctr"/>
            <a:endParaRPr lang="en-US" sz="2000" b="1" dirty="0">
              <a:latin typeface="Tahoma" pitchFamily="34" charset="0"/>
            </a:endParaRPr>
          </a:p>
          <a:p>
            <a:pPr algn="ctr"/>
            <a:endParaRPr lang="en-US" sz="2000" b="1" dirty="0" smtClean="0">
              <a:latin typeface="Tahoma" pitchFamily="34" charset="0"/>
            </a:endParaRPr>
          </a:p>
          <a:p>
            <a:pPr algn="ctr"/>
            <a:r>
              <a:rPr lang="en-US" sz="2000" b="1" dirty="0" smtClean="0"/>
              <a:t>Corporate Challenge Team </a:t>
            </a:r>
          </a:p>
          <a:p>
            <a:pPr algn="ctr"/>
            <a:r>
              <a:rPr lang="en-US" sz="2000" b="1" dirty="0" smtClean="0"/>
              <a:t>Contributes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Team 10 - Rs 1 Lakh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Team 25 – Rs 1.75 Lakh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Team 50 - Rs 2.50 Lakh</a:t>
            </a:r>
          </a:p>
          <a:p>
            <a:pPr algn="ctr"/>
            <a:endParaRPr lang="en-US" sz="2000" dirty="0">
              <a:solidFill>
                <a:prstClr val="black"/>
              </a:solidFill>
              <a:latin typeface="Tahoma" pitchFamily="34" charset="0"/>
            </a:endParaRPr>
          </a:p>
          <a:p>
            <a:pPr algn="ctr"/>
            <a:endParaRPr lang="en-US" sz="2000" dirty="0" smtClean="0">
              <a:solidFill>
                <a:prstClr val="black"/>
              </a:solidFill>
              <a:latin typeface="Tahoma" pitchFamily="34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ahoma" pitchFamily="34" charset="0"/>
            </a:endParaRPr>
          </a:p>
          <a:p>
            <a:pPr algn="ctr"/>
            <a:endParaRPr lang="en-US" sz="2000" dirty="0" smtClean="0">
              <a:solidFill>
                <a:prstClr val="black"/>
              </a:solidFill>
              <a:latin typeface="Tahoma" pitchFamily="34" charset="0"/>
            </a:endParaRPr>
          </a:p>
          <a:p>
            <a:pPr algn="ctr"/>
            <a:endParaRPr lang="en-IN" sz="2000" b="1" i="1" dirty="0">
              <a:latin typeface="Tahoma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228600" y="3810000"/>
            <a:ext cx="2667000" cy="1143000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/>
              <a:t>Change Maker</a:t>
            </a:r>
          </a:p>
          <a:p>
            <a:pPr algn="ctr"/>
            <a:r>
              <a:rPr lang="en-US" sz="2000" b="1" dirty="0" smtClean="0"/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Commit to raise </a:t>
            </a:r>
          </a:p>
          <a:p>
            <a:pPr lvl="0" algn="ctr"/>
            <a:r>
              <a:rPr lang="en-US" sz="2000" dirty="0" smtClean="0">
                <a:solidFill>
                  <a:prstClr val="black"/>
                </a:solidFill>
              </a:rPr>
              <a:t>Rs 0.50 Lakh </a:t>
            </a:r>
            <a:endParaRPr lang="en-IN" sz="2000" dirty="0" smtClean="0">
              <a:solidFill>
                <a:prstClr val="black"/>
              </a:solidFill>
            </a:endParaRPr>
          </a:p>
          <a:p>
            <a:pPr algn="ctr"/>
            <a:endParaRPr lang="en-IN" sz="2000" b="1" dirty="0">
              <a:latin typeface="Tahoma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04800" y="1752600"/>
            <a:ext cx="2743200" cy="1066800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Change Leader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b="1" dirty="0" smtClean="0"/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Commit to raise </a:t>
            </a:r>
          </a:p>
          <a:p>
            <a:pPr lvl="0" algn="ctr"/>
            <a:r>
              <a:rPr lang="en-US" sz="2000" dirty="0" smtClean="0">
                <a:solidFill>
                  <a:prstClr val="black"/>
                </a:solidFill>
              </a:rPr>
              <a:t>Rs 1 Lakh </a:t>
            </a:r>
            <a:endParaRPr lang="en-IN" sz="2000" dirty="0" smtClean="0">
              <a:solidFill>
                <a:prstClr val="black"/>
              </a:solidFill>
            </a:endParaRPr>
          </a:p>
          <a:p>
            <a:pPr algn="ctr"/>
            <a:endParaRPr lang="en-IN" sz="2000" b="1" dirty="0">
              <a:latin typeface="Tahoma" pitchFamily="34" charset="0"/>
            </a:endParaRPr>
          </a:p>
        </p:txBody>
      </p:sp>
      <p:pic>
        <p:nvPicPr>
          <p:cNvPr id="11267" name="Picture 3" descr="C:\Users\meena\Pictures\RaceFundrai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95400"/>
            <a:ext cx="2975524" cy="3352800"/>
          </a:xfrm>
          <a:prstGeom prst="rect">
            <a:avLst/>
          </a:prstGeom>
          <a:noFill/>
        </p:spPr>
      </p:pic>
      <p:pic>
        <p:nvPicPr>
          <p:cNvPr id="13" name="Picture 12" descr="C:\Documents and Settings\Lenovo\Desktop\Logos- CUE\United Way - kolkata.t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38800"/>
            <a:ext cx="205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022" y="5638801"/>
            <a:ext cx="248159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Fundraising - Categories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- Categories</dc:title>
  <dc:creator>murray</dc:creator>
  <cp:lastModifiedBy>Lenovo</cp:lastModifiedBy>
  <cp:revision>4</cp:revision>
  <dcterms:created xsi:type="dcterms:W3CDTF">2014-08-19T04:51:57Z</dcterms:created>
  <dcterms:modified xsi:type="dcterms:W3CDTF">2016-10-25T11:29:34Z</dcterms:modified>
</cp:coreProperties>
</file>